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3" r:id="rId5"/>
    <p:sldId id="265" r:id="rId6"/>
    <p:sldId id="264" r:id="rId7"/>
    <p:sldId id="266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053D"/>
    <a:srgbClr val="8CC0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01" autoAdjust="0"/>
  </p:normalViewPr>
  <p:slideViewPr>
    <p:cSldViewPr snapToGrid="0">
      <p:cViewPr varScale="1">
        <p:scale>
          <a:sx n="87" d="100"/>
          <a:sy n="87" d="100"/>
        </p:scale>
        <p:origin x="2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hyperlink" Target="https://raspiguard.club/index.php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>
            <a:noAutofit/>
          </a:bodyPr>
          <a:lstStyle/>
          <a:p>
            <a:pPr algn="ctr"/>
            <a:r>
              <a:rPr lang="en-US" sz="138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RaspiGuard</a:t>
            </a:r>
            <a:endParaRPr lang="en-US" sz="6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400" b="1" dirty="0" smtClean="0">
                <a:solidFill>
                  <a:srgbClr val="C7053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 Vivek Socrates, Karel </a:t>
            </a:r>
            <a:r>
              <a:rPr lang="en-US" sz="1400" b="1" dirty="0" err="1" smtClean="0">
                <a:solidFill>
                  <a:srgbClr val="C7053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Tutsu</a:t>
            </a:r>
            <a:r>
              <a:rPr lang="en-US" sz="1400" b="1" dirty="0" smtClean="0">
                <a:solidFill>
                  <a:srgbClr val="C7053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&amp; </a:t>
            </a:r>
            <a:r>
              <a:rPr lang="en-US" sz="1400" b="1" dirty="0" err="1" smtClean="0">
                <a:solidFill>
                  <a:srgbClr val="C7053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Heakeme</a:t>
            </a:r>
            <a:r>
              <a:rPr lang="en-US" sz="1400" b="1" dirty="0" smtClean="0">
                <a:solidFill>
                  <a:srgbClr val="C7053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Williams</a:t>
            </a:r>
            <a:endParaRPr lang="en-US" sz="1400" b="1" dirty="0">
              <a:solidFill>
                <a:srgbClr val="C7053D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903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5951368" cy="1478570"/>
          </a:xfrm>
        </p:spPr>
        <p:txBody>
          <a:bodyPr>
            <a:normAutofit fontScale="90000"/>
          </a:bodyPr>
          <a:lstStyle/>
          <a:p>
            <a:r>
              <a:rPr lang="en-US" sz="107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Purpose</a:t>
            </a:r>
            <a:endParaRPr lang="en-US" sz="4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220984" y="1774784"/>
            <a:ext cx="9000880" cy="4857836"/>
          </a:xfrm>
        </p:spPr>
        <p:txBody>
          <a:bodyPr>
            <a:noAutofit/>
          </a:bodyPr>
          <a:lstStyle/>
          <a:p>
            <a:pPr marL="285750" indent="-285750"/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Low cost monitoring system</a:t>
            </a:r>
          </a:p>
          <a:p>
            <a:pPr marL="285750" indent="-285750"/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Easy to </a:t>
            </a:r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use and setup</a:t>
            </a:r>
          </a:p>
          <a:p>
            <a:pPr marL="285750" indent="-285750"/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Monitor light, door and </a:t>
            </a:r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moisture of plants</a:t>
            </a:r>
          </a:p>
          <a:p>
            <a:pPr marL="285750" indent="-285750"/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Access data from phone, website, and </a:t>
            </a:r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hardware</a:t>
            </a:r>
            <a:endParaRPr lang="en-US" sz="3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811" y="-113803"/>
            <a:ext cx="6063048" cy="606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58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23567"/>
            <a:ext cx="9905998" cy="777171"/>
          </a:xfrm>
        </p:spPr>
        <p:txBody>
          <a:bodyPr>
            <a:noAutofit/>
          </a:bodyPr>
          <a:lstStyle/>
          <a:p>
            <a:pPr algn="ctr"/>
            <a:r>
              <a:rPr lang="en-US" sz="9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Budget</a:t>
            </a:r>
            <a:endParaRPr lang="en-US" sz="9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9482117"/>
              </p:ext>
            </p:extLst>
          </p:nvPr>
        </p:nvGraphicFramePr>
        <p:xfrm>
          <a:off x="1951818" y="909110"/>
          <a:ext cx="8285188" cy="58450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896119">
                  <a:extLst>
                    <a:ext uri="{9D8B030D-6E8A-4147-A177-3AD203B41FA5}">
                      <a16:colId xmlns:a16="http://schemas.microsoft.com/office/drawing/2014/main" xmlns="" val="3279890399"/>
                    </a:ext>
                  </a:extLst>
                </a:gridCol>
                <a:gridCol w="1041621">
                  <a:extLst>
                    <a:ext uri="{9D8B030D-6E8A-4147-A177-3AD203B41FA5}">
                      <a16:colId xmlns:a16="http://schemas.microsoft.com/office/drawing/2014/main" xmlns="" val="3613397383"/>
                    </a:ext>
                  </a:extLst>
                </a:gridCol>
                <a:gridCol w="1347448">
                  <a:extLst>
                    <a:ext uri="{9D8B030D-6E8A-4147-A177-3AD203B41FA5}">
                      <a16:colId xmlns:a16="http://schemas.microsoft.com/office/drawing/2014/main" xmlns="" val="4197505484"/>
                    </a:ext>
                  </a:extLst>
                </a:gridCol>
              </a:tblGrid>
              <a:tr h="254929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C7053D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Component</a:t>
                      </a:r>
                      <a:endParaRPr lang="en-US" sz="1100" dirty="0">
                        <a:solidFill>
                          <a:srgbClr val="C7053D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US" sz="1100" b="1" dirty="0">
                        <a:solidFill>
                          <a:srgbClr val="C7053D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C7053D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Cost</a:t>
                      </a:r>
                      <a:endParaRPr lang="en-US" sz="1100" b="1" dirty="0">
                        <a:solidFill>
                          <a:srgbClr val="C7053D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960057842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Raspberry Pi Model B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$39.95</a:t>
                      </a:r>
                      <a:endParaRPr lang="en-US" sz="2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742205447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adafruit</a:t>
                      </a: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PiTFT</a:t>
                      </a: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Plus 480x320 3.5"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$44.95</a:t>
                      </a:r>
                      <a:endParaRPr lang="en-US" sz="2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587971210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Raspberry Pi Power Adapter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$16.95</a:t>
                      </a:r>
                      <a:endParaRPr lang="en-US" sz="2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68172964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adafruit</a:t>
                      </a: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ADS1115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$14.95</a:t>
                      </a:r>
                      <a:endParaRPr lang="en-US" sz="2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4087326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ADATA Premier 8GB </a:t>
                      </a: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microSDHC</a:t>
                      </a: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UHS-I Class 10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$8.99</a:t>
                      </a:r>
                      <a:endParaRPr lang="en-US" sz="2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364574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ADATA </a:t>
                      </a: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microReader</a:t>
                      </a: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Ver.3 </a:t>
                      </a: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microSDHC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$4.99</a:t>
                      </a:r>
                      <a:endParaRPr lang="en-US" sz="2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929981982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SparkFun</a:t>
                      </a: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Soil Moisture Sensor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$5.95</a:t>
                      </a:r>
                      <a:endParaRPr lang="en-US" sz="2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212858892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Photo Cell (</a:t>
                      </a: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CdS</a:t>
                      </a: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Photoresistor</a:t>
                      </a: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$0.95</a:t>
                      </a:r>
                      <a:endParaRPr lang="en-US" sz="2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998617855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Magnetic Contact </a:t>
                      </a: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Switchs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$3.95</a:t>
                      </a:r>
                      <a:endParaRPr lang="en-US" sz="2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859049906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Raspbian</a:t>
                      </a: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(OS)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$0.00</a:t>
                      </a:r>
                      <a:endParaRPr lang="en-US" sz="2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02436780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2x13 Female Header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$0.95</a:t>
                      </a:r>
                      <a:endParaRPr lang="en-US" sz="2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09051792"/>
                  </a:ext>
                </a:extLst>
              </a:tr>
              <a:tr h="190931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10K Resistor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$0.25</a:t>
                      </a:r>
                      <a:endParaRPr lang="en-US" sz="2100" b="1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334085731"/>
                  </a:ext>
                </a:extLst>
              </a:tr>
              <a:tr h="231879"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100" b="1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27516283"/>
                  </a:ext>
                </a:extLst>
              </a:tr>
              <a:tr h="1909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SUBTOTAL</a:t>
                      </a:r>
                      <a:endParaRPr lang="en-US" sz="21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solidFill>
                            <a:srgbClr val="FFC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</a:t>
                      </a:r>
                      <a:r>
                        <a:rPr lang="en-US" sz="2100" b="1" dirty="0" smtClean="0">
                          <a:solidFill>
                            <a:srgbClr val="FFC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142.83</a:t>
                      </a:r>
                      <a:endParaRPr lang="en-US" sz="2100" b="1" dirty="0">
                        <a:solidFill>
                          <a:srgbClr val="FFC000"/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61460420"/>
                  </a:ext>
                </a:extLst>
              </a:tr>
              <a:tr h="1909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TAX</a:t>
                      </a:r>
                      <a:endParaRPr lang="en-US" sz="210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solidFill>
                            <a:srgbClr val="FFC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</a:t>
                      </a:r>
                      <a:r>
                        <a:rPr lang="en-US" sz="2100" b="1" dirty="0" smtClean="0">
                          <a:solidFill>
                            <a:srgbClr val="FFC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18.57</a:t>
                      </a:r>
                      <a:endParaRPr lang="en-US" sz="2100" b="1" dirty="0">
                        <a:solidFill>
                          <a:srgbClr val="FFC000"/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16986625"/>
                  </a:ext>
                </a:extLst>
              </a:tr>
              <a:tr h="1909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TOTAL</a:t>
                      </a:r>
                      <a:endParaRPr lang="en-US" sz="2100" dirty="0"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solidFill>
                            <a:srgbClr val="8CC04B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</a:t>
                      </a:r>
                      <a:r>
                        <a:rPr lang="en-US" sz="2100" b="1" dirty="0" smtClean="0">
                          <a:solidFill>
                            <a:srgbClr val="8CC04B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161.40</a:t>
                      </a:r>
                      <a:endParaRPr lang="en-US" sz="2100" b="1" dirty="0">
                        <a:solidFill>
                          <a:srgbClr val="8CC04B"/>
                        </a:solidFill>
                        <a:effectLst/>
                        <a:latin typeface="Courier New" panose="02070309020205020404" pitchFamily="49" charset="0"/>
                        <a:ea typeface="Calibri" panose="020F0502020204030204" pitchFamily="34" charset="0"/>
                        <a:cs typeface="Courier New" panose="02070309020205020404" pitchFamily="49" charset="0"/>
                      </a:endParaRPr>
                    </a:p>
                  </a:txBody>
                  <a:tcPr marL="57359" marR="57359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95403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954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45426" y="0"/>
            <a:ext cx="6046573" cy="1115432"/>
          </a:xfrm>
        </p:spPr>
        <p:txBody>
          <a:bodyPr>
            <a:noAutofit/>
          </a:bodyPr>
          <a:lstStyle/>
          <a:p>
            <a:r>
              <a:rPr lang="en-US" sz="9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Hardware</a:t>
            </a:r>
            <a:endParaRPr lang="en-US" sz="9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9" y="3358295"/>
            <a:ext cx="4411204" cy="27551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59" y="482710"/>
            <a:ext cx="4379823" cy="253916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735" y="2407641"/>
            <a:ext cx="6968265" cy="388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98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6984" y="812800"/>
            <a:ext cx="2474998" cy="1478570"/>
          </a:xfrm>
        </p:spPr>
        <p:txBody>
          <a:bodyPr>
            <a:noAutofit/>
          </a:bodyPr>
          <a:lstStyle/>
          <a:p>
            <a:r>
              <a:rPr lang="en-US" sz="9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PCB</a:t>
            </a:r>
            <a:endParaRPr lang="en-US" sz="9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844426" y="2272525"/>
            <a:ext cx="5331152" cy="33058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278999" y="2722629"/>
            <a:ext cx="3139373" cy="44783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154636" y="1684186"/>
            <a:ext cx="6043299" cy="377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7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5305" y="0"/>
            <a:ext cx="6066695" cy="985741"/>
          </a:xfrm>
        </p:spPr>
        <p:txBody>
          <a:bodyPr>
            <a:normAutofit fontScale="90000"/>
          </a:bodyPr>
          <a:lstStyle/>
          <a:p>
            <a:r>
              <a:rPr lang="en-US" sz="107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Software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611" y="1333089"/>
            <a:ext cx="3332675" cy="39125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983" y="3144023"/>
            <a:ext cx="4719053" cy="3071426"/>
          </a:xfrm>
          <a:prstGeom prst="rect">
            <a:avLst/>
          </a:prstGeom>
        </p:spPr>
      </p:pic>
      <p:pic>
        <p:nvPicPr>
          <p:cNvPr id="8" name="Picture 7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262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52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18517"/>
            <a:ext cx="12191999" cy="5264489"/>
          </a:xfrm>
        </p:spPr>
        <p:txBody>
          <a:bodyPr>
            <a:noAutofit/>
          </a:bodyPr>
          <a:lstStyle/>
          <a:p>
            <a:pPr algn="ctr"/>
            <a:r>
              <a:rPr lang="en-US" sz="9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Time For A Demonstration</a:t>
            </a:r>
            <a:endParaRPr lang="en-US" sz="9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255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0497"/>
            <a:ext cx="12192000" cy="1046516"/>
          </a:xfrm>
        </p:spPr>
        <p:txBody>
          <a:bodyPr>
            <a:noAutofit/>
          </a:bodyPr>
          <a:lstStyle/>
          <a:p>
            <a:pPr algn="ctr"/>
            <a:r>
              <a:rPr lang="en-US" sz="9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Skills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Knowledge</a:t>
            </a:r>
            <a:endParaRPr lang="en-US" sz="9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310" y="932836"/>
            <a:ext cx="11886691" cy="55786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Hardware:</a:t>
            </a:r>
          </a:p>
          <a:p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Circuit building</a:t>
            </a:r>
          </a:p>
          <a:p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Soldering</a:t>
            </a:r>
          </a:p>
          <a:p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PCB Design</a:t>
            </a:r>
          </a:p>
          <a:p>
            <a:pPr marL="0" indent="0">
              <a:buNone/>
            </a:pPr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Software:</a:t>
            </a:r>
          </a:p>
          <a:p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Java, Python, SQL</a:t>
            </a:r>
          </a:p>
          <a:p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 design, Android Programming</a:t>
            </a:r>
          </a:p>
          <a:p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Linux (</a:t>
            </a:r>
            <a:r>
              <a:rPr lang="en-US" sz="3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Raspbian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32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 descr="A close up of a flower&#10;&#10;Description generated with high confidence">
            <a:extLst>
              <a:ext uri="{FF2B5EF4-FFF2-40B4-BE49-F238E27FC236}">
                <a16:creationId xmlns:a16="http://schemas.microsoft.com/office/drawing/2014/main" xmlns="" id="{FB577966-989A-48C3-84EE-DA278D3C4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7936" y="1159023"/>
            <a:ext cx="5057895" cy="399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69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629" y="0"/>
            <a:ext cx="11161564" cy="1194486"/>
          </a:xfrm>
        </p:spPr>
        <p:txBody>
          <a:bodyPr>
            <a:noAutofit/>
          </a:bodyPr>
          <a:lstStyle/>
          <a:p>
            <a:pPr algn="ctr"/>
            <a:r>
              <a:rPr lang="en-US" sz="9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Recommendations</a:t>
            </a:r>
            <a:endParaRPr lang="en-US" sz="9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03797"/>
            <a:ext cx="12191999" cy="5454203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Expand / Shrink </a:t>
            </a:r>
            <a:r>
              <a:rPr lang="en-US" sz="3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RaspiGuard</a:t>
            </a:r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by changing Raspberry Pi and </a:t>
            </a:r>
            <a:r>
              <a:rPr lang="en-US" sz="3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PiTFT</a:t>
            </a:r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model</a:t>
            </a:r>
          </a:p>
          <a:p>
            <a:pPr marL="0" indent="0">
              <a:buNone/>
            </a:pPr>
            <a:endParaRPr lang="en-US" sz="9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Route PCB on one side to avoid connection errors and make soldering easier</a:t>
            </a:r>
          </a:p>
          <a:p>
            <a:pPr marL="0" indent="0">
              <a:buNone/>
            </a:pPr>
            <a:endParaRPr lang="en-US" sz="9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Use </a:t>
            </a:r>
            <a:r>
              <a:rPr lang="en-US" sz="3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DigitalOcean</a:t>
            </a:r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for </a:t>
            </a:r>
            <a:r>
              <a:rPr lang="en-US" sz="36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VM </a:t>
            </a:r>
            <a:r>
              <a:rPr lang="en-US" sz="36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services </a:t>
            </a:r>
            <a:r>
              <a:rPr lang="en-US" sz="36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therefore full </a:t>
            </a:r>
            <a:r>
              <a:rPr lang="en-US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backend control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00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499</TotalTime>
  <Words>190</Words>
  <Application>Microsoft Office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Trebuchet MS</vt:lpstr>
      <vt:lpstr>Tw Cen MT</vt:lpstr>
      <vt:lpstr>Circuit</vt:lpstr>
      <vt:lpstr>RaspiGuard</vt:lpstr>
      <vt:lpstr>Purpose</vt:lpstr>
      <vt:lpstr>Budget</vt:lpstr>
      <vt:lpstr>Hardware</vt:lpstr>
      <vt:lpstr>PCB</vt:lpstr>
      <vt:lpstr>Software</vt:lpstr>
      <vt:lpstr>Time For A Demonstration</vt:lpstr>
      <vt:lpstr>Skills &amp; Knowledge</vt:lpstr>
      <vt:lpstr>Recommendations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RaspiGuard</dc:title>
  <dc:creator>Vivek Socrates</dc:creator>
  <cp:lastModifiedBy>Vivek Socrates</cp:lastModifiedBy>
  <cp:revision>32</cp:revision>
  <dcterms:created xsi:type="dcterms:W3CDTF">2018-04-14T23:06:23Z</dcterms:created>
  <dcterms:modified xsi:type="dcterms:W3CDTF">2018-04-16T19:34:10Z</dcterms:modified>
</cp:coreProperties>
</file>

<file path=docProps/thumbnail.jpeg>
</file>